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67DFA-E903-7D48-89A2-1689D11C2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5C36B-8C22-FE40-8629-0C9F4A6214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8A067-A6E4-EB48-9C1A-8E978B6D0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D5536-9ACA-E64A-AFF6-B71C3CE9D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41F12-B922-C946-A948-F0A546174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734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3953A-876B-0A4E-8E7C-52A992758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DC7495-E990-A348-BF88-8DEF14ADB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78BF0-2F25-9A4F-8CBC-B25680EC1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EBCDA-260C-5847-828C-546078C7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21B4F-C6C8-0641-A35F-36DA06DF7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0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369C82-9434-C047-A5FD-DA8FC68CE7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B1D86A-E7AD-B04A-8727-AC81EB2CB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5D26A-4A0E-EB46-BCD8-B3E8DC8C0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FC1E1-BB80-2745-9C04-3B54C76C6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0664E-5EDD-B14D-B54A-606EDF68F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08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D0503-C4F2-724A-B3EF-E1C49B07D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9D6E6-0C3D-5148-8348-71EE1B4BC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59722-F966-A445-B095-CD69F7DB6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12B7A-1E71-454B-BE8D-82810388A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FA25C-5863-984F-AE6D-F7300E69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0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91A21-A62E-2143-937F-95437E645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F851F-EB4F-D84D-A7C6-53A1A557D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4BA04-EA64-0D42-A820-E77AECDE8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41121-6139-8646-A2C4-89428A3BD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66605-6B00-9D42-AE0C-9303B98CC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03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6AEFE-4400-F343-BE64-8F2CD0C4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01DC9-C870-1347-9540-B8CE92C79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13777-0B7A-7B4E-860C-9DF031513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DA6D09-0BFC-0746-984D-310CB1647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6CC8A6-2B9E-A04C-8C87-BDF9BAC68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D74E1-13B1-C144-BC06-078DBDB2F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62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03A89-E946-474C-A099-13CC4A713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D05527-97B9-5E46-8255-EBBDC52D1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8F408-9CD2-CD4B-8989-943EC1642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923324-79F0-7A4B-A5A4-8293574DF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5384D1-36FE-3747-911F-C69EB38FFA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41EF68-CF9F-EA47-A590-C6F100469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CE7C22-514E-E54D-8D26-6B24122E9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734CC4-9487-6842-8C62-DC99AF5BA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182A9-4787-4A4E-9A09-DF3D2B633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1E91FA-E60D-E34D-AD64-BE8F1C58A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52561-71A2-B041-8174-E934DD254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938C90-AA01-C44C-92AD-B045CA9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23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41B32F-BA41-2F46-BC65-66C5AA7FA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2B577-0934-7448-95DC-DB216B436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295AD-12E7-7B47-9EBE-86F5A39E1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5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88B6-6E81-3D4C-9214-4AF0777E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4582E-38F2-2147-9B95-304730AD3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3C4107-6D7B-414B-92CD-3B5DFA3E0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99B2A-C10C-2A44-863D-C46E6E50F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6C937E-52A1-844E-A61A-0E3808FF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2F3E2F-BDF4-2B43-B1C6-35113514F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49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38C4-83FF-D745-9A89-F01EE31D5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C6471E-7515-E840-BAD4-92A65B9E8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CAA88D-CDED-814F-AE5D-9AF50A4266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2E4E74-3D21-C24D-A27E-CB2DE2712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3FEE5-CD9B-3F4C-9C21-D41923666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673BD5-FB31-3A43-B9FB-72796B109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15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D5548F-A420-9349-8128-760571B58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AA78B-53C9-8449-B61B-42AEAD22C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415D7-4292-7F40-A6E1-8A0E3B239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326ED-FADC-4C45-9E32-D9846CB87F66}" type="datetimeFigureOut">
              <a:rPr lang="en-US" smtClean="0"/>
              <a:t>7/6/21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07593-FE61-6440-B8F5-873A9CDA9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474E2-7419-0E45-8E2A-38A29E356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2DCE3-0183-D24E-A89A-43C438A5C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9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4E43B-B12E-7C47-9B7A-F5786FB709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04A4F2-3A7F-7F41-A320-9248580196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41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presentation</dc:title>
  <dc:creator>Brandon Peat</dc:creator>
  <cp:lastModifiedBy>Brandon Peat</cp:lastModifiedBy>
  <cp:revision>1</cp:revision>
  <dcterms:created xsi:type="dcterms:W3CDTF">2021-07-06T15:51:44Z</dcterms:created>
  <dcterms:modified xsi:type="dcterms:W3CDTF">2021-07-06T15:52:04Z</dcterms:modified>
</cp:coreProperties>
</file>